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Come up with an exercise to list out possible objectives; gather them up and suggest they vote on key project objectives.  Use that voting as a way to recruit more neighbors into project and engage them.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5742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Greenway for</a:t>
            </a:r>
            <a:r>
              <a:rPr lang="en"/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NW 15th Street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15325" y="279717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nd-Bikes-Logo-Horizontal-v2.png"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625" y="3589775"/>
            <a:ext cx="37147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Possible - Barrier Types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are a variety of traffic calming measures that can be adopted.  They vary in use and outcomes.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Chicanes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Mini-roundabout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Curb extensions (bulb outs)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63750" y="293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What’s Possible: Chicane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affic Calming Pic 4.PN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37475"/>
            <a:ext cx="8520599" cy="40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What’s Possible: Curb Extensions</a:t>
            </a:r>
          </a:p>
        </p:txBody>
      </p:sp>
      <p:pic>
        <p:nvPicPr>
          <p:cNvPr descr="Traffic Calming Pic 1.PN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211" y="572700"/>
            <a:ext cx="5923586" cy="4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What’s Possible: Mini-Roundabout</a:t>
            </a:r>
          </a:p>
        </p:txBody>
      </p:sp>
      <p:pic>
        <p:nvPicPr>
          <p:cNvPr descr="Traffic Calming Pic 2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25" y="1206525"/>
            <a:ext cx="770572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What’s Possible: Barriers</a:t>
            </a:r>
          </a:p>
        </p:txBody>
      </p:sp>
      <p:pic>
        <p:nvPicPr>
          <p:cNvPr descr="Traffic Calming Pic 3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75" y="750450"/>
            <a:ext cx="7415925" cy="41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MarkUp Exercise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311700" y="2834125"/>
            <a:ext cx="8520599" cy="11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Split into groups to select where you’d like a traffic calming element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Options to consider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Electronic newsletter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Via ODNA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Facebook page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Next Steps	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070250"/>
            <a:ext cx="8520600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Decide: Project scope and objectives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Decide: Traffic calming preferences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Decide: Strategies for communications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Decide: Stakeholders to engage and at what point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Engage more neighbors and build support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Fundraise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 to City Council</a:t>
            </a:r>
          </a:p>
          <a:p>
            <a:pPr indent="-215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Lucas Freeman &amp; Aron Yarmo, Bend Bikes </a:t>
            </a:r>
            <a:r>
              <a:rPr lang="en"/>
              <a:t> - greenways@bendbikes.org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Sonya Bentley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Bike Bikes</a:t>
            </a:r>
            <a:r>
              <a:rPr lang="en"/>
              <a:t> is non-profit committed to promoting Active Transportation.  Our primary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mission is to get more people </a:t>
            </a:r>
            <a:r>
              <a:rPr lang="en"/>
              <a:t>riding bikes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for fun and transportation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Introductions a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round the room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What?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311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	15th Street Greenway</a:t>
            </a:r>
          </a:p>
          <a:p>
            <a:pPr indent="0" lvl="0" marL="228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/>
              <a:t>Why?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	15th Street has issues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	City has identified 15th Street for Greenway implementation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/>
              <a:t>How?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	Active community involvement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Poster @ Bend Open Streets, September 2016</a:t>
            </a:r>
          </a:p>
        </p:txBody>
      </p:sp>
      <p:pic>
        <p:nvPicPr>
          <p:cNvPr descr="BOSS timeline.JPG"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300" y="168625"/>
            <a:ext cx="5259545" cy="39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6287850" y="1698450"/>
            <a:ext cx="2348999" cy="10961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Construction: 2019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(estimated)</a:t>
            </a:r>
          </a:p>
        </p:txBody>
      </p:sp>
      <p:cxnSp>
        <p:nvCxnSpPr>
          <p:cNvPr id="76" name="Shape 76"/>
          <p:cNvCxnSpPr>
            <a:stCxn id="75" idx="1"/>
          </p:cNvCxnSpPr>
          <p:nvPr/>
        </p:nvCxnSpPr>
        <p:spPr>
          <a:xfrm rot="10800000">
            <a:off x="4011150" y="1361249"/>
            <a:ext cx="2276700" cy="88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 Project is this Anyway?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67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project, whatever it becomes, is going to hinge on neighbor involvement.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Bend Bikes to play a support role: help organize the project, drive communications, liaison with City staff.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players: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City of Bend staff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River West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Neighborhood Association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Bend City Council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Overall Objectives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Question: What’s the objective on </a:t>
            </a:r>
            <a:r>
              <a:rPr lang="en"/>
              <a:t>NW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15th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ideas: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Slow down car speeds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Reduce number of non-neighborhood cars using street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 number of cyclists and walkers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it safer for all road users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Return NW 15th to a “residential” street</a:t>
            </a:r>
          </a:p>
          <a:p>
            <a:pPr indent="0" lvl="0" marL="228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and For How Long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stretch of </a:t>
            </a:r>
            <a:r>
              <a:rPr lang="en"/>
              <a:t>NW 15th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should the project cover? 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Galveston to Simpson??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long should the project last??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30-day demonstration project?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S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tart with a short</a:t>
            </a:r>
            <a:r>
              <a:rPr lang="en"/>
              <a:t>er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duration and then get neighborhood input on what to change/enhance and redeploy??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Possible - Barriers vs Surface Treatments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12825" y="1272925"/>
            <a:ext cx="78552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Treatments are roadway markings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Paint stripes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Roll outs/mats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quick and cheap to deploy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can be ignored by motorists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Possible - Barriers vs Surface Treatments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758875" y="1272925"/>
            <a:ext cx="7950299" cy="325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Barriers separate car traffic from other road users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Flexi-posts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Planters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stops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can be more permanent; more likely to change driver behavior</a:t>
            </a: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cost more; requires logistics and more planning to install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More resources &gt;&gt; http://tacticalurbanismguide.com/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